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1" d="100"/>
          <a:sy n="121" d="100"/>
        </p:scale>
        <p:origin x="13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7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894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62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81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3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18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2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6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71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75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47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18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10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00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40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5DA0-85D4-4E5A-8CF1-B666DD2897E9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A3C8F3-9173-4567-AD1D-1619B7EB12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9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1718441"/>
            <a:ext cx="8915399" cy="178953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La Maison Des Lycéens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C’est quoi???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221884" cy="255769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C’est une association loi 1901, organisée, animée et gérée par une équipe d’élèves volontaire. </a:t>
            </a:r>
          </a:p>
          <a:p>
            <a:r>
              <a:rPr lang="fr-FR" dirty="0" smtClean="0"/>
              <a:t>Elle permet d’offrir, hors du temps scolaire, une vie lycéenne agréable et enrichissante en créant des espaces et des temps de partage en toute convivialité.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9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3570" y="307572"/>
            <a:ext cx="4588626" cy="1080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Détente</a:t>
            </a:r>
            <a:r>
              <a:rPr lang="fr-FR" dirty="0" smtClean="0"/>
              <a:t>: pour souffler en dehors des cours et de devoirs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547957" y="1296786"/>
            <a:ext cx="3757353" cy="1995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Réalisation de projets </a:t>
            </a:r>
            <a:r>
              <a:rPr lang="fr-FR" dirty="0" smtClean="0"/>
              <a:t>: on peut animer des clubs, proposer des actions, monter des projets….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39586" y="1753985"/>
            <a:ext cx="2493818" cy="320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b="1" u="sng" dirty="0" smtClean="0"/>
              <a:t>Exercer des responsabilités: </a:t>
            </a:r>
          </a:p>
          <a:p>
            <a:pPr algn="ctr"/>
            <a:r>
              <a:rPr lang="fr-FR" dirty="0" smtClean="0"/>
              <a:t>découvrir le fonctionnement d’une association, gérer un budget, prendre des initiatives et des décisions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887883" y="4023360"/>
            <a:ext cx="5793971" cy="2094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Collectif: </a:t>
            </a:r>
            <a:r>
              <a:rPr lang="fr-FR" dirty="0" smtClean="0"/>
              <a:t>La MDL est un espace commun qui permet de partager des expériences et des moments agréables. Le respect des autres y est un élément très important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89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Des</a:t>
            </a:r>
            <a:r>
              <a:rPr lang="fr-FR" dirty="0" smtClean="0"/>
              <a:t> </a:t>
            </a:r>
            <a:r>
              <a:rPr lang="fr-FR" b="1" dirty="0" smtClean="0"/>
              <a:t>exemples d’actions menées par la MDL</a:t>
            </a:r>
            <a:endParaRPr lang="fr-FR" b="1" dirty="0"/>
          </a:p>
        </p:txBody>
      </p:sp>
      <p:sp>
        <p:nvSpPr>
          <p:cNvPr id="3" name="Ellipse 2"/>
          <p:cNvSpPr/>
          <p:nvPr/>
        </p:nvSpPr>
        <p:spPr>
          <a:xfrm>
            <a:off x="1230284" y="1797269"/>
            <a:ext cx="2028305" cy="217621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Table de tennis de table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664880" y="1334814"/>
            <a:ext cx="2372710" cy="1978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Billard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4039612" y="3594537"/>
            <a:ext cx="2081048" cy="225446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Baby foot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1481959" y="4209393"/>
            <a:ext cx="2151993" cy="225446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Jeux de société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440213" y="2175641"/>
            <a:ext cx="1923394" cy="20337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Bal de fin d’année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258910" y="5005551"/>
            <a:ext cx="2971800" cy="13006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Percent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9159766" y="1958865"/>
            <a:ext cx="2522482" cy="1690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Photos de classe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9230710" y="3973484"/>
            <a:ext cx="2120462" cy="18755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Book de fin d’année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813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041634" y="543910"/>
            <a:ext cx="4603532" cy="108782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Adhère en versant ta cotisation de</a:t>
            </a:r>
          </a:p>
          <a:p>
            <a:pPr algn="ctr"/>
            <a:r>
              <a:rPr lang="fr-FR" dirty="0" smtClean="0"/>
              <a:t> 5 euros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888421" y="2081048"/>
            <a:ext cx="5715000" cy="14110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Rejoins l’équipe et viens participer à l’organisation d’évènements dans ton lycée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403131" y="3941379"/>
            <a:ext cx="9908627" cy="25224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projets ne sont possibles que grâce à ton adhésion, tes idées, ton énergie…..</a:t>
            </a:r>
          </a:p>
          <a:p>
            <a:pPr algn="ctr"/>
            <a:r>
              <a:rPr lang="fr-FR" dirty="0" smtClean="0"/>
              <a:t>Nous comptons sur toi, </a:t>
            </a:r>
          </a:p>
          <a:p>
            <a:pPr algn="ctr"/>
            <a:r>
              <a:rPr lang="fr-FR" dirty="0" smtClean="0"/>
              <a:t>Rejoins nous vite!!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71196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203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Brin</vt:lpstr>
      <vt:lpstr>La Maison Des Lycéens C’est quoi???</vt:lpstr>
      <vt:lpstr>Présentation PowerPoint</vt:lpstr>
      <vt:lpstr>Des exemples d’actions menées par la MDL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Des Lycéens C’est quoi???</dc:title>
  <dc:creator>cpe3</dc:creator>
  <cp:lastModifiedBy>cpe3</cp:lastModifiedBy>
  <cp:revision>4</cp:revision>
  <dcterms:created xsi:type="dcterms:W3CDTF">2019-09-23T11:09:53Z</dcterms:created>
  <dcterms:modified xsi:type="dcterms:W3CDTF">2019-09-23T11:35:59Z</dcterms:modified>
</cp:coreProperties>
</file>